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22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DADAAA3D-8F79-444A-990D-54DC6E4CAAD9}"/>
    <pc:docChg chg="custSel modSld">
      <pc:chgData name="Henrik Haase" userId="db98e60a651050b6" providerId="LiveId" clId="{DADAAA3D-8F79-444A-990D-54DC6E4CAAD9}" dt="2022-02-15T14:40:16.259" v="5"/>
      <pc:docMkLst>
        <pc:docMk/>
      </pc:docMkLst>
      <pc:sldChg chg="addSp delSp modSp mod">
        <pc:chgData name="Henrik Haase" userId="db98e60a651050b6" providerId="LiveId" clId="{DADAAA3D-8F79-444A-990D-54DC6E4CAAD9}" dt="2022-02-15T14:40:16.259" v="5"/>
        <pc:sldMkLst>
          <pc:docMk/>
          <pc:sldMk cId="2731026528" sldId="839"/>
        </pc:sldMkLst>
        <pc:picChg chg="add del mod">
          <ac:chgData name="Henrik Haase" userId="db98e60a651050b6" providerId="LiveId" clId="{DADAAA3D-8F79-444A-990D-54DC6E4CAAD9}" dt="2022-02-15T14:39:43.141" v="1" actId="21"/>
          <ac:picMkLst>
            <pc:docMk/>
            <pc:sldMk cId="2731026528" sldId="839"/>
            <ac:picMk id="3" creationId="{741E6E13-A3BB-4343-ABAC-8B176FE13BB6}"/>
          </ac:picMkLst>
        </pc:picChg>
        <pc:picChg chg="add del mod">
          <ac:chgData name="Henrik Haase" userId="db98e60a651050b6" providerId="LiveId" clId="{DADAAA3D-8F79-444A-990D-54DC6E4CAAD9}" dt="2022-02-15T14:40:10.798" v="4" actId="21"/>
          <ac:picMkLst>
            <pc:docMk/>
            <pc:sldMk cId="2731026528" sldId="839"/>
            <ac:picMk id="5" creationId="{8B8F0CE6-4570-4C70-AD38-0C6D7629BAD6}"/>
          </ac:picMkLst>
        </pc:picChg>
        <pc:picChg chg="add mod">
          <ac:chgData name="Henrik Haase" userId="db98e60a651050b6" providerId="LiveId" clId="{DADAAA3D-8F79-444A-990D-54DC6E4CAAD9}" dt="2022-02-15T14:40:16.259" v="5"/>
          <ac:picMkLst>
            <pc:docMk/>
            <pc:sldMk cId="2731026528" sldId="839"/>
            <ac:picMk id="6" creationId="{C776F775-C2A3-47C2-8F51-720E6B8AC0DA}"/>
          </ac:picMkLst>
        </pc:picChg>
        <pc:picChg chg="del">
          <ac:chgData name="Henrik Haase" userId="db98e60a651050b6" providerId="LiveId" clId="{DADAAA3D-8F79-444A-990D-54DC6E4CAAD9}" dt="2022-02-15T14:39:44.553" v="2" actId="478"/>
          <ac:picMkLst>
            <pc:docMk/>
            <pc:sldMk cId="2731026528" sldId="839"/>
            <ac:picMk id="14" creationId="{10640A84-6093-45A3-9B95-F33905A34D4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76F775-C2A3-47C2-8F51-720E6B8AC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9106"/>
            <a:ext cx="12192000" cy="591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3</cp:revision>
  <dcterms:created xsi:type="dcterms:W3CDTF">2022-02-15T11:04:08Z</dcterms:created>
  <dcterms:modified xsi:type="dcterms:W3CDTF">2022-02-15T14:40:38Z</dcterms:modified>
</cp:coreProperties>
</file>